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7793" b="6216"/>
          <a:stretch/>
        </p:blipFill>
        <p:spPr>
          <a:xfrm>
            <a:off x="5528452" y="3551482"/>
            <a:ext cx="2079171" cy="2677887"/>
          </a:xfrm>
          <a:prstGeom prst="rect">
            <a:avLst/>
          </a:prstGeom>
        </p:spPr>
      </p:pic>
      <p:pic>
        <p:nvPicPr>
          <p:cNvPr id="5" name="Picture 4" descr="Two people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45732695-A163-7AE7-00FE-C1E3909E79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508" t="19797" r="90" b="9271"/>
          <a:stretch/>
        </p:blipFill>
        <p:spPr>
          <a:xfrm>
            <a:off x="5528452" y="3551482"/>
            <a:ext cx="2084055" cy="2677886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95F5F40-CC08-4EE1-F34B-90E2B8A9BF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04" t="10826" r="15657" b="23012"/>
          <a:stretch/>
        </p:blipFill>
        <p:spPr>
          <a:xfrm>
            <a:off x="5528452" y="3551481"/>
            <a:ext cx="2095988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0D36E5-4CA4-2EF2-A52F-518E7E0CB6A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person with long curly hair&#10;&#10;Description automatically generated">
              <a:extLst>
                <a:ext uri="{FF2B5EF4-FFF2-40B4-BE49-F238E27FC236}">
                  <a16:creationId xmlns:a16="http://schemas.microsoft.com/office/drawing/2014/main" id="{C46C14B2-9EB2-8CF5-35B6-1FB1BB24C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15922" r="-1" b="9076"/>
            <a:stretch/>
          </p:blipFill>
          <p:spPr>
            <a:xfrm>
              <a:off x="3623946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A33176-5550-3112-8AA8-76404B3D270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371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A4E7C-C73E-C972-5117-D3A95E8A4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6C14B2-9EB2-8CF5-35B6-1FB1BB24C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580" t="10681" r="312" b="11839"/>
            <a:stretch/>
          </p:blipFill>
          <p:spPr>
            <a:xfrm>
              <a:off x="3623946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A33176-5550-3112-8AA8-76404B3D270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60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443FA-E7E4-3063-780F-079B5170C7B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4E5530-827B-126C-2E51-B33BAA27697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A33176-5550-3112-8AA8-76404B3D270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B196276-B4A8-7717-9FD1-8B02BEECCB7F}"/>
                  </a:ext>
                </a:extLst>
              </p:cNvPr>
              <p:cNvSpPr/>
              <p:nvPr/>
            </p:nvSpPr>
            <p:spPr>
              <a:xfrm>
                <a:off x="3623946" y="956945"/>
                <a:ext cx="4944107" cy="494410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D31016-E752-93EA-F7F3-648EA4EAC237}"/>
                  </a:ext>
                </a:extLst>
              </p:cNvPr>
              <p:cNvSpPr txBox="1"/>
              <p:nvPr/>
            </p:nvSpPr>
            <p:spPr>
              <a:xfrm>
                <a:off x="4927189" y="3878952"/>
                <a:ext cx="23376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bg1">
                        <a:lumMod val="50000"/>
                      </a:schemeClr>
                    </a:solidFill>
                    <a:latin typeface="Stencil" panose="040409050D0802020404" pitchFamily="82" charset="0"/>
                    <a:cs typeface="Aharoni" panose="020F0502020204030204" pitchFamily="2" charset="-79"/>
                  </a:rPr>
                  <a:t>PHOTO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3BC145-1F31-D360-8EB9-B8CBC668F0D2}"/>
                  </a:ext>
                </a:extLst>
              </p:cNvPr>
              <p:cNvSpPr txBox="1"/>
              <p:nvPr/>
            </p:nvSpPr>
            <p:spPr>
              <a:xfrm>
                <a:off x="4702277" y="4603646"/>
                <a:ext cx="27874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  <a:latin typeface="Boucherie Block" panose="020F0502020204030204" pitchFamily="2" charset="0"/>
                    <a:cs typeface="Aharoni" panose="020F0502020204030204" pitchFamily="2" charset="-79"/>
                  </a:rPr>
                  <a:t>COMING SOON</a:t>
                </a:r>
              </a:p>
            </p:txBody>
          </p:sp>
        </p:grpSp>
        <p:pic>
          <p:nvPicPr>
            <p:cNvPr id="12" name="Graphic 11" descr="Camera with solid fill">
              <a:extLst>
                <a:ext uri="{FF2B5EF4-FFF2-40B4-BE49-F238E27FC236}">
                  <a16:creationId xmlns:a16="http://schemas.microsoft.com/office/drawing/2014/main" id="{57D0475D-58BB-D7ED-1481-3D3D5A86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096" y="1050656"/>
              <a:ext cx="3277504" cy="327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7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Boucherie Block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9</cp:revision>
  <dcterms:created xsi:type="dcterms:W3CDTF">2022-10-31T19:28:35Z</dcterms:created>
  <dcterms:modified xsi:type="dcterms:W3CDTF">2024-05-14T14:42:31Z</dcterms:modified>
</cp:coreProperties>
</file>